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7922875" cy="24688800"/>
  <p:notesSz cx="6858000" cy="9144000"/>
  <p:defaultTextStyle>
    <a:defPPr>
      <a:defRPr lang="en-US"/>
    </a:defPPr>
    <a:lvl1pPr marL="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B9A8"/>
    <a:srgbClr val="3F835B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8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C469-5332-49CF-BB26-B7D8BD663D0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1143000"/>
            <a:ext cx="2241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AE9FA-6DF2-4E2C-9DFE-3FDBA3DD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AE9FA-6DF2-4E2C-9DFE-3FDBA3DD47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0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216" y="4040507"/>
            <a:ext cx="15234444" cy="8595360"/>
          </a:xfrm>
        </p:spPr>
        <p:txBody>
          <a:bodyPr anchor="b"/>
          <a:lstStyle>
            <a:lvl1pPr algn="ctr"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360" y="12967337"/>
            <a:ext cx="13442156" cy="5960743"/>
          </a:xfrm>
        </p:spPr>
        <p:txBody>
          <a:bodyPr/>
          <a:lstStyle>
            <a:lvl1pPr marL="0" indent="0" algn="ctr">
              <a:buNone/>
              <a:defRPr sz="4704"/>
            </a:lvl1pPr>
            <a:lvl2pPr marL="896158" indent="0" algn="ctr">
              <a:buNone/>
              <a:defRPr sz="3920"/>
            </a:lvl2pPr>
            <a:lvl3pPr marL="1792315" indent="0" algn="ctr">
              <a:buNone/>
              <a:defRPr sz="3528"/>
            </a:lvl3pPr>
            <a:lvl4pPr marL="2688473" indent="0" algn="ctr">
              <a:buNone/>
              <a:defRPr sz="3136"/>
            </a:lvl4pPr>
            <a:lvl5pPr marL="3584631" indent="0" algn="ctr">
              <a:buNone/>
              <a:defRPr sz="3136"/>
            </a:lvl5pPr>
            <a:lvl6pPr marL="4480789" indent="0" algn="ctr">
              <a:buNone/>
              <a:defRPr sz="3136"/>
            </a:lvl6pPr>
            <a:lvl7pPr marL="5376946" indent="0" algn="ctr">
              <a:buNone/>
              <a:defRPr sz="3136"/>
            </a:lvl7pPr>
            <a:lvl8pPr marL="6273104" indent="0" algn="ctr">
              <a:buNone/>
              <a:defRPr sz="3136"/>
            </a:lvl8pPr>
            <a:lvl9pPr marL="7169262" indent="0" algn="ctr">
              <a:buNone/>
              <a:defRPr sz="313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26058" y="1314450"/>
            <a:ext cx="3864620" cy="209226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199" y="1314450"/>
            <a:ext cx="11369824" cy="209226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7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64" y="6155062"/>
            <a:ext cx="15458480" cy="10269853"/>
          </a:xfrm>
        </p:spPr>
        <p:txBody>
          <a:bodyPr anchor="b"/>
          <a:lstStyle>
            <a:lvl1pPr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864" y="16522072"/>
            <a:ext cx="15458480" cy="5400673"/>
          </a:xfrm>
        </p:spPr>
        <p:txBody>
          <a:bodyPr/>
          <a:lstStyle>
            <a:lvl1pPr marL="0" indent="0">
              <a:buNone/>
              <a:defRPr sz="4704">
                <a:solidFill>
                  <a:schemeClr val="tx1"/>
                </a:solidFill>
              </a:defRPr>
            </a:lvl1pPr>
            <a:lvl2pPr marL="896158" indent="0">
              <a:buNone/>
              <a:defRPr sz="3920">
                <a:solidFill>
                  <a:schemeClr val="tx1">
                    <a:tint val="75000"/>
                  </a:schemeClr>
                </a:solidFill>
              </a:defRPr>
            </a:lvl2pPr>
            <a:lvl3pPr marL="179231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3pPr>
            <a:lvl4pPr marL="2688473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4pPr>
            <a:lvl5pPr marL="3584631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5pPr>
            <a:lvl6pPr marL="4480789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6pPr>
            <a:lvl7pPr marL="5376946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7pPr>
            <a:lvl8pPr marL="6273104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8pPr>
            <a:lvl9pPr marL="7169262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7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198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3455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0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314455"/>
            <a:ext cx="15458480" cy="4772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534" y="6052187"/>
            <a:ext cx="7582215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34" y="9018270"/>
            <a:ext cx="7582215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73457" y="6052187"/>
            <a:ext cx="7619556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73457" y="9018270"/>
            <a:ext cx="7619556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1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5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557" y="3554735"/>
            <a:ext cx="9073455" cy="17545050"/>
          </a:xfrm>
        </p:spPr>
        <p:txBody>
          <a:bodyPr/>
          <a:lstStyle>
            <a:lvl1pPr>
              <a:defRPr sz="6272"/>
            </a:lvl1pPr>
            <a:lvl2pPr>
              <a:defRPr sz="5488"/>
            </a:lvl2pPr>
            <a:lvl3pPr>
              <a:defRPr sz="4704"/>
            </a:lvl3pPr>
            <a:lvl4pPr>
              <a:defRPr sz="3920"/>
            </a:lvl4pPr>
            <a:lvl5pPr>
              <a:defRPr sz="3920"/>
            </a:lvl5pPr>
            <a:lvl6pPr>
              <a:defRPr sz="3920"/>
            </a:lvl6pPr>
            <a:lvl7pPr>
              <a:defRPr sz="3920"/>
            </a:lvl7pPr>
            <a:lvl8pPr>
              <a:defRPr sz="3920"/>
            </a:lvl8pPr>
            <a:lvl9pPr>
              <a:defRPr sz="3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19557" y="3554735"/>
            <a:ext cx="9073455" cy="17545050"/>
          </a:xfrm>
        </p:spPr>
        <p:txBody>
          <a:bodyPr anchor="t"/>
          <a:lstStyle>
            <a:lvl1pPr marL="0" indent="0">
              <a:buNone/>
              <a:defRPr sz="6272"/>
            </a:lvl1pPr>
            <a:lvl2pPr marL="896158" indent="0">
              <a:buNone/>
              <a:defRPr sz="5488"/>
            </a:lvl2pPr>
            <a:lvl3pPr marL="1792315" indent="0">
              <a:buNone/>
              <a:defRPr sz="4704"/>
            </a:lvl3pPr>
            <a:lvl4pPr marL="2688473" indent="0">
              <a:buNone/>
              <a:defRPr sz="3920"/>
            </a:lvl4pPr>
            <a:lvl5pPr marL="3584631" indent="0">
              <a:buNone/>
              <a:defRPr sz="3920"/>
            </a:lvl5pPr>
            <a:lvl6pPr marL="4480789" indent="0">
              <a:buNone/>
              <a:defRPr sz="3920"/>
            </a:lvl6pPr>
            <a:lvl7pPr marL="5376946" indent="0">
              <a:buNone/>
              <a:defRPr sz="3920"/>
            </a:lvl7pPr>
            <a:lvl8pPr marL="6273104" indent="0">
              <a:buNone/>
              <a:defRPr sz="3920"/>
            </a:lvl8pPr>
            <a:lvl9pPr marL="7169262" indent="0">
              <a:buNone/>
              <a:defRPr sz="39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2198" y="1314455"/>
            <a:ext cx="1545848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198" y="6572250"/>
            <a:ext cx="1545848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2198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953" y="22882865"/>
            <a:ext cx="604897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58030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8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92315" rtl="0" eaLnBrk="1" latinLnBrk="0" hangingPunct="1">
        <a:lnSpc>
          <a:spcPct val="90000"/>
        </a:lnSpc>
        <a:spcBef>
          <a:spcPct val="0"/>
        </a:spcBef>
        <a:buNone/>
        <a:defRPr sz="86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079" indent="-448079" algn="l" defTabSz="1792315" rtl="0" eaLnBrk="1" latinLnBrk="0" hangingPunct="1">
        <a:lnSpc>
          <a:spcPct val="90000"/>
        </a:lnSpc>
        <a:spcBef>
          <a:spcPts val="1960"/>
        </a:spcBef>
        <a:buFont typeface="Arial" panose="020B0604020202020204" pitchFamily="34" charset="0"/>
        <a:buChar char="•"/>
        <a:defRPr sz="5488" kern="1200">
          <a:solidFill>
            <a:schemeClr val="tx1"/>
          </a:solidFill>
          <a:latin typeface="+mn-lt"/>
          <a:ea typeface="+mn-ea"/>
          <a:cs typeface="+mn-cs"/>
        </a:defRPr>
      </a:lvl1pPr>
      <a:lvl2pPr marL="134423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4" kern="1200">
          <a:solidFill>
            <a:schemeClr val="tx1"/>
          </a:solidFill>
          <a:latin typeface="+mn-lt"/>
          <a:ea typeface="+mn-ea"/>
          <a:cs typeface="+mn-cs"/>
        </a:defRPr>
      </a:lvl2pPr>
      <a:lvl3pPr marL="2240394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3pPr>
      <a:lvl4pPr marL="3136552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4032710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92886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825025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721183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617341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96158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2pPr>
      <a:lvl3pPr marL="1792315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3pPr>
      <a:lvl4pPr marL="2688473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3584631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480789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376946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273104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169262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922875" cy="4267200"/>
          </a:xfrm>
          <a:prstGeom prst="rect">
            <a:avLst/>
          </a:prstGeom>
          <a:solidFill>
            <a:srgbClr val="57B9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0655" y="665018"/>
            <a:ext cx="159881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PAPAER </a:t>
            </a:r>
          </a:p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655" y="32690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sr-Latn-R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0655" y="5320145"/>
            <a:ext cx="6289963" cy="83099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Dear authors,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After organizing your poster save it as a pdf file.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62256" y="32690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eNergetics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9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V</cp:lastModifiedBy>
  <cp:revision>9</cp:revision>
  <dcterms:created xsi:type="dcterms:W3CDTF">2021-11-21T07:45:58Z</dcterms:created>
  <dcterms:modified xsi:type="dcterms:W3CDTF">2025-06-11T17:50:47Z</dcterms:modified>
</cp:coreProperties>
</file>