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17922875" cy="24688800"/>
  <p:notesSz cx="6858000" cy="9144000"/>
  <p:defaultTextStyle>
    <a:defPPr>
      <a:defRPr lang="en-US"/>
    </a:defPPr>
    <a:lvl1pPr marL="0" algn="l" defTabSz="2045330" rtl="0" eaLnBrk="1" latinLnBrk="0" hangingPunct="1">
      <a:defRPr sz="4026" kern="1200">
        <a:solidFill>
          <a:schemeClr val="tx1"/>
        </a:solidFill>
        <a:latin typeface="+mn-lt"/>
        <a:ea typeface="+mn-ea"/>
        <a:cs typeface="+mn-cs"/>
      </a:defRPr>
    </a:lvl1pPr>
    <a:lvl2pPr marL="1022665" algn="l" defTabSz="2045330" rtl="0" eaLnBrk="1" latinLnBrk="0" hangingPunct="1">
      <a:defRPr sz="4026" kern="1200">
        <a:solidFill>
          <a:schemeClr val="tx1"/>
        </a:solidFill>
        <a:latin typeface="+mn-lt"/>
        <a:ea typeface="+mn-ea"/>
        <a:cs typeface="+mn-cs"/>
      </a:defRPr>
    </a:lvl2pPr>
    <a:lvl3pPr marL="2045330" algn="l" defTabSz="2045330" rtl="0" eaLnBrk="1" latinLnBrk="0" hangingPunct="1">
      <a:defRPr sz="4026" kern="1200">
        <a:solidFill>
          <a:schemeClr val="tx1"/>
        </a:solidFill>
        <a:latin typeface="+mn-lt"/>
        <a:ea typeface="+mn-ea"/>
        <a:cs typeface="+mn-cs"/>
      </a:defRPr>
    </a:lvl3pPr>
    <a:lvl4pPr marL="3067995" algn="l" defTabSz="2045330" rtl="0" eaLnBrk="1" latinLnBrk="0" hangingPunct="1">
      <a:defRPr sz="4026" kern="1200">
        <a:solidFill>
          <a:schemeClr val="tx1"/>
        </a:solidFill>
        <a:latin typeface="+mn-lt"/>
        <a:ea typeface="+mn-ea"/>
        <a:cs typeface="+mn-cs"/>
      </a:defRPr>
    </a:lvl4pPr>
    <a:lvl5pPr marL="4090660" algn="l" defTabSz="2045330" rtl="0" eaLnBrk="1" latinLnBrk="0" hangingPunct="1">
      <a:defRPr sz="4026" kern="1200">
        <a:solidFill>
          <a:schemeClr val="tx1"/>
        </a:solidFill>
        <a:latin typeface="+mn-lt"/>
        <a:ea typeface="+mn-ea"/>
        <a:cs typeface="+mn-cs"/>
      </a:defRPr>
    </a:lvl5pPr>
    <a:lvl6pPr marL="5113325" algn="l" defTabSz="2045330" rtl="0" eaLnBrk="1" latinLnBrk="0" hangingPunct="1">
      <a:defRPr sz="4026" kern="1200">
        <a:solidFill>
          <a:schemeClr val="tx1"/>
        </a:solidFill>
        <a:latin typeface="+mn-lt"/>
        <a:ea typeface="+mn-ea"/>
        <a:cs typeface="+mn-cs"/>
      </a:defRPr>
    </a:lvl6pPr>
    <a:lvl7pPr marL="6135990" algn="l" defTabSz="2045330" rtl="0" eaLnBrk="1" latinLnBrk="0" hangingPunct="1">
      <a:defRPr sz="4026" kern="1200">
        <a:solidFill>
          <a:schemeClr val="tx1"/>
        </a:solidFill>
        <a:latin typeface="+mn-lt"/>
        <a:ea typeface="+mn-ea"/>
        <a:cs typeface="+mn-cs"/>
      </a:defRPr>
    </a:lvl7pPr>
    <a:lvl8pPr marL="7158655" algn="l" defTabSz="2045330" rtl="0" eaLnBrk="1" latinLnBrk="0" hangingPunct="1">
      <a:defRPr sz="4026" kern="1200">
        <a:solidFill>
          <a:schemeClr val="tx1"/>
        </a:solidFill>
        <a:latin typeface="+mn-lt"/>
        <a:ea typeface="+mn-ea"/>
        <a:cs typeface="+mn-cs"/>
      </a:defRPr>
    </a:lvl8pPr>
    <a:lvl9pPr marL="8181320" algn="l" defTabSz="2045330" rtl="0" eaLnBrk="1" latinLnBrk="0" hangingPunct="1">
      <a:defRPr sz="402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7B9A8"/>
    <a:srgbClr val="3F835B"/>
    <a:srgbClr val="F1F1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>
        <p:scale>
          <a:sx n="60" d="100"/>
          <a:sy n="60" d="100"/>
        </p:scale>
        <p:origin x="1236" y="-5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6AC469-5332-49CF-BB26-B7D8BD663D01}" type="datetimeFigureOut">
              <a:rPr lang="en-US" smtClean="0"/>
              <a:t>6/1/2024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08225" y="1143000"/>
            <a:ext cx="22415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7AE9FA-6DF2-4E2C-9DFE-3FDBA3DD47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337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045330" rtl="0" eaLnBrk="1" latinLnBrk="0" hangingPunct="1">
      <a:defRPr sz="2684" kern="1200">
        <a:solidFill>
          <a:schemeClr val="tx1"/>
        </a:solidFill>
        <a:latin typeface="+mn-lt"/>
        <a:ea typeface="+mn-ea"/>
        <a:cs typeface="+mn-cs"/>
      </a:defRPr>
    </a:lvl1pPr>
    <a:lvl2pPr marL="1022665" algn="l" defTabSz="2045330" rtl="0" eaLnBrk="1" latinLnBrk="0" hangingPunct="1">
      <a:defRPr sz="2684" kern="1200">
        <a:solidFill>
          <a:schemeClr val="tx1"/>
        </a:solidFill>
        <a:latin typeface="+mn-lt"/>
        <a:ea typeface="+mn-ea"/>
        <a:cs typeface="+mn-cs"/>
      </a:defRPr>
    </a:lvl2pPr>
    <a:lvl3pPr marL="2045330" algn="l" defTabSz="2045330" rtl="0" eaLnBrk="1" latinLnBrk="0" hangingPunct="1">
      <a:defRPr sz="2684" kern="1200">
        <a:solidFill>
          <a:schemeClr val="tx1"/>
        </a:solidFill>
        <a:latin typeface="+mn-lt"/>
        <a:ea typeface="+mn-ea"/>
        <a:cs typeface="+mn-cs"/>
      </a:defRPr>
    </a:lvl3pPr>
    <a:lvl4pPr marL="3067995" algn="l" defTabSz="2045330" rtl="0" eaLnBrk="1" latinLnBrk="0" hangingPunct="1">
      <a:defRPr sz="2684" kern="1200">
        <a:solidFill>
          <a:schemeClr val="tx1"/>
        </a:solidFill>
        <a:latin typeface="+mn-lt"/>
        <a:ea typeface="+mn-ea"/>
        <a:cs typeface="+mn-cs"/>
      </a:defRPr>
    </a:lvl4pPr>
    <a:lvl5pPr marL="4090660" algn="l" defTabSz="2045330" rtl="0" eaLnBrk="1" latinLnBrk="0" hangingPunct="1">
      <a:defRPr sz="2684" kern="1200">
        <a:solidFill>
          <a:schemeClr val="tx1"/>
        </a:solidFill>
        <a:latin typeface="+mn-lt"/>
        <a:ea typeface="+mn-ea"/>
        <a:cs typeface="+mn-cs"/>
      </a:defRPr>
    </a:lvl5pPr>
    <a:lvl6pPr marL="5113325" algn="l" defTabSz="2045330" rtl="0" eaLnBrk="1" latinLnBrk="0" hangingPunct="1">
      <a:defRPr sz="2684" kern="1200">
        <a:solidFill>
          <a:schemeClr val="tx1"/>
        </a:solidFill>
        <a:latin typeface="+mn-lt"/>
        <a:ea typeface="+mn-ea"/>
        <a:cs typeface="+mn-cs"/>
      </a:defRPr>
    </a:lvl6pPr>
    <a:lvl7pPr marL="6135990" algn="l" defTabSz="2045330" rtl="0" eaLnBrk="1" latinLnBrk="0" hangingPunct="1">
      <a:defRPr sz="2684" kern="1200">
        <a:solidFill>
          <a:schemeClr val="tx1"/>
        </a:solidFill>
        <a:latin typeface="+mn-lt"/>
        <a:ea typeface="+mn-ea"/>
        <a:cs typeface="+mn-cs"/>
      </a:defRPr>
    </a:lvl7pPr>
    <a:lvl8pPr marL="7158655" algn="l" defTabSz="2045330" rtl="0" eaLnBrk="1" latinLnBrk="0" hangingPunct="1">
      <a:defRPr sz="2684" kern="1200">
        <a:solidFill>
          <a:schemeClr val="tx1"/>
        </a:solidFill>
        <a:latin typeface="+mn-lt"/>
        <a:ea typeface="+mn-ea"/>
        <a:cs typeface="+mn-cs"/>
      </a:defRPr>
    </a:lvl8pPr>
    <a:lvl9pPr marL="8181320" algn="l" defTabSz="2045330" rtl="0" eaLnBrk="1" latinLnBrk="0" hangingPunct="1">
      <a:defRPr sz="268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7AE9FA-6DF2-4E2C-9DFE-3FDBA3DD478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8033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4216" y="4040507"/>
            <a:ext cx="15234444" cy="8595360"/>
          </a:xfrm>
        </p:spPr>
        <p:txBody>
          <a:bodyPr anchor="b"/>
          <a:lstStyle>
            <a:lvl1pPr algn="ctr">
              <a:defRPr sz="1176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40360" y="12967337"/>
            <a:ext cx="13442156" cy="5960743"/>
          </a:xfrm>
        </p:spPr>
        <p:txBody>
          <a:bodyPr/>
          <a:lstStyle>
            <a:lvl1pPr marL="0" indent="0" algn="ctr">
              <a:buNone/>
              <a:defRPr sz="4704"/>
            </a:lvl1pPr>
            <a:lvl2pPr marL="896158" indent="0" algn="ctr">
              <a:buNone/>
              <a:defRPr sz="3920"/>
            </a:lvl2pPr>
            <a:lvl3pPr marL="1792315" indent="0" algn="ctr">
              <a:buNone/>
              <a:defRPr sz="3528"/>
            </a:lvl3pPr>
            <a:lvl4pPr marL="2688473" indent="0" algn="ctr">
              <a:buNone/>
              <a:defRPr sz="3136"/>
            </a:lvl4pPr>
            <a:lvl5pPr marL="3584631" indent="0" algn="ctr">
              <a:buNone/>
              <a:defRPr sz="3136"/>
            </a:lvl5pPr>
            <a:lvl6pPr marL="4480789" indent="0" algn="ctr">
              <a:buNone/>
              <a:defRPr sz="3136"/>
            </a:lvl6pPr>
            <a:lvl7pPr marL="5376946" indent="0" algn="ctr">
              <a:buNone/>
              <a:defRPr sz="3136"/>
            </a:lvl7pPr>
            <a:lvl8pPr marL="6273104" indent="0" algn="ctr">
              <a:buNone/>
              <a:defRPr sz="3136"/>
            </a:lvl8pPr>
            <a:lvl9pPr marL="7169262" indent="0" algn="ctr">
              <a:buNone/>
              <a:defRPr sz="3136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90DD2-B2D3-4133-800F-AC97CD814794}" type="datetimeFigureOut">
              <a:rPr lang="en-US" smtClean="0"/>
              <a:t>6/1/2024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40475-B677-4FC1-BA5A-251917E5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452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90DD2-B2D3-4133-800F-AC97CD814794}" type="datetimeFigureOut">
              <a:rPr lang="en-US" smtClean="0"/>
              <a:t>6/1/2024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40475-B677-4FC1-BA5A-251917E5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263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826058" y="1314450"/>
            <a:ext cx="3864620" cy="209226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32199" y="1314450"/>
            <a:ext cx="11369824" cy="209226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90DD2-B2D3-4133-800F-AC97CD814794}" type="datetimeFigureOut">
              <a:rPr lang="en-US" smtClean="0"/>
              <a:t>6/1/2024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40475-B677-4FC1-BA5A-251917E5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520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90DD2-B2D3-4133-800F-AC97CD814794}" type="datetimeFigureOut">
              <a:rPr lang="en-US" smtClean="0"/>
              <a:t>6/1/2024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40475-B677-4FC1-BA5A-251917E5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976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2864" y="6155062"/>
            <a:ext cx="15458480" cy="10269853"/>
          </a:xfrm>
        </p:spPr>
        <p:txBody>
          <a:bodyPr anchor="b"/>
          <a:lstStyle>
            <a:lvl1pPr>
              <a:defRPr sz="1176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2864" y="16522072"/>
            <a:ext cx="15458480" cy="5400673"/>
          </a:xfrm>
        </p:spPr>
        <p:txBody>
          <a:bodyPr/>
          <a:lstStyle>
            <a:lvl1pPr marL="0" indent="0">
              <a:buNone/>
              <a:defRPr sz="4704">
                <a:solidFill>
                  <a:schemeClr val="tx1"/>
                </a:solidFill>
              </a:defRPr>
            </a:lvl1pPr>
            <a:lvl2pPr marL="896158" indent="0">
              <a:buNone/>
              <a:defRPr sz="3920">
                <a:solidFill>
                  <a:schemeClr val="tx1">
                    <a:tint val="75000"/>
                  </a:schemeClr>
                </a:solidFill>
              </a:defRPr>
            </a:lvl2pPr>
            <a:lvl3pPr marL="1792315" indent="0">
              <a:buNone/>
              <a:defRPr sz="3528">
                <a:solidFill>
                  <a:schemeClr val="tx1">
                    <a:tint val="75000"/>
                  </a:schemeClr>
                </a:solidFill>
              </a:defRPr>
            </a:lvl3pPr>
            <a:lvl4pPr marL="2688473" indent="0">
              <a:buNone/>
              <a:defRPr sz="3136">
                <a:solidFill>
                  <a:schemeClr val="tx1">
                    <a:tint val="75000"/>
                  </a:schemeClr>
                </a:solidFill>
              </a:defRPr>
            </a:lvl4pPr>
            <a:lvl5pPr marL="3584631" indent="0">
              <a:buNone/>
              <a:defRPr sz="3136">
                <a:solidFill>
                  <a:schemeClr val="tx1">
                    <a:tint val="75000"/>
                  </a:schemeClr>
                </a:solidFill>
              </a:defRPr>
            </a:lvl5pPr>
            <a:lvl6pPr marL="4480789" indent="0">
              <a:buNone/>
              <a:defRPr sz="3136">
                <a:solidFill>
                  <a:schemeClr val="tx1">
                    <a:tint val="75000"/>
                  </a:schemeClr>
                </a:solidFill>
              </a:defRPr>
            </a:lvl6pPr>
            <a:lvl7pPr marL="5376946" indent="0">
              <a:buNone/>
              <a:defRPr sz="3136">
                <a:solidFill>
                  <a:schemeClr val="tx1">
                    <a:tint val="75000"/>
                  </a:schemeClr>
                </a:solidFill>
              </a:defRPr>
            </a:lvl7pPr>
            <a:lvl8pPr marL="6273104" indent="0">
              <a:buNone/>
              <a:defRPr sz="3136">
                <a:solidFill>
                  <a:schemeClr val="tx1">
                    <a:tint val="75000"/>
                  </a:schemeClr>
                </a:solidFill>
              </a:defRPr>
            </a:lvl8pPr>
            <a:lvl9pPr marL="7169262" indent="0">
              <a:buNone/>
              <a:defRPr sz="313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90DD2-B2D3-4133-800F-AC97CD814794}" type="datetimeFigureOut">
              <a:rPr lang="en-US" smtClean="0"/>
              <a:t>6/1/2024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40475-B677-4FC1-BA5A-251917E5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179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2198" y="6572250"/>
            <a:ext cx="7617222" cy="1566481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73455" y="6572250"/>
            <a:ext cx="7617222" cy="1566481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90DD2-B2D3-4133-800F-AC97CD814794}" type="datetimeFigureOut">
              <a:rPr lang="en-US" smtClean="0"/>
              <a:t>6/1/2024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40475-B677-4FC1-BA5A-251917E5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203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4532" y="1314455"/>
            <a:ext cx="15458480" cy="47720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4534" y="6052187"/>
            <a:ext cx="7582215" cy="2966083"/>
          </a:xfrm>
        </p:spPr>
        <p:txBody>
          <a:bodyPr anchor="b"/>
          <a:lstStyle>
            <a:lvl1pPr marL="0" indent="0">
              <a:buNone/>
              <a:defRPr sz="4704" b="1"/>
            </a:lvl1pPr>
            <a:lvl2pPr marL="896158" indent="0">
              <a:buNone/>
              <a:defRPr sz="3920" b="1"/>
            </a:lvl2pPr>
            <a:lvl3pPr marL="1792315" indent="0">
              <a:buNone/>
              <a:defRPr sz="3528" b="1"/>
            </a:lvl3pPr>
            <a:lvl4pPr marL="2688473" indent="0">
              <a:buNone/>
              <a:defRPr sz="3136" b="1"/>
            </a:lvl4pPr>
            <a:lvl5pPr marL="3584631" indent="0">
              <a:buNone/>
              <a:defRPr sz="3136" b="1"/>
            </a:lvl5pPr>
            <a:lvl6pPr marL="4480789" indent="0">
              <a:buNone/>
              <a:defRPr sz="3136" b="1"/>
            </a:lvl6pPr>
            <a:lvl7pPr marL="5376946" indent="0">
              <a:buNone/>
              <a:defRPr sz="3136" b="1"/>
            </a:lvl7pPr>
            <a:lvl8pPr marL="6273104" indent="0">
              <a:buNone/>
              <a:defRPr sz="3136" b="1"/>
            </a:lvl8pPr>
            <a:lvl9pPr marL="7169262" indent="0">
              <a:buNone/>
              <a:defRPr sz="3136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4534" y="9018270"/>
            <a:ext cx="7582215" cy="1326451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073457" y="6052187"/>
            <a:ext cx="7619556" cy="2966083"/>
          </a:xfrm>
        </p:spPr>
        <p:txBody>
          <a:bodyPr anchor="b"/>
          <a:lstStyle>
            <a:lvl1pPr marL="0" indent="0">
              <a:buNone/>
              <a:defRPr sz="4704" b="1"/>
            </a:lvl1pPr>
            <a:lvl2pPr marL="896158" indent="0">
              <a:buNone/>
              <a:defRPr sz="3920" b="1"/>
            </a:lvl2pPr>
            <a:lvl3pPr marL="1792315" indent="0">
              <a:buNone/>
              <a:defRPr sz="3528" b="1"/>
            </a:lvl3pPr>
            <a:lvl4pPr marL="2688473" indent="0">
              <a:buNone/>
              <a:defRPr sz="3136" b="1"/>
            </a:lvl4pPr>
            <a:lvl5pPr marL="3584631" indent="0">
              <a:buNone/>
              <a:defRPr sz="3136" b="1"/>
            </a:lvl5pPr>
            <a:lvl6pPr marL="4480789" indent="0">
              <a:buNone/>
              <a:defRPr sz="3136" b="1"/>
            </a:lvl6pPr>
            <a:lvl7pPr marL="5376946" indent="0">
              <a:buNone/>
              <a:defRPr sz="3136" b="1"/>
            </a:lvl7pPr>
            <a:lvl8pPr marL="6273104" indent="0">
              <a:buNone/>
              <a:defRPr sz="3136" b="1"/>
            </a:lvl8pPr>
            <a:lvl9pPr marL="7169262" indent="0">
              <a:buNone/>
              <a:defRPr sz="3136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073457" y="9018270"/>
            <a:ext cx="7619556" cy="1326451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90DD2-B2D3-4133-800F-AC97CD814794}" type="datetimeFigureOut">
              <a:rPr lang="en-US" smtClean="0"/>
              <a:t>6/1/2024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40475-B677-4FC1-BA5A-251917E5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311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90DD2-B2D3-4133-800F-AC97CD814794}" type="datetimeFigureOut">
              <a:rPr lang="en-US" smtClean="0"/>
              <a:t>6/1/2024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40475-B677-4FC1-BA5A-251917E5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687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90DD2-B2D3-4133-800F-AC97CD814794}" type="datetimeFigureOut">
              <a:rPr lang="en-US" smtClean="0"/>
              <a:t>6/1/2024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40475-B677-4FC1-BA5A-251917E5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359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4532" y="1645920"/>
            <a:ext cx="5780594" cy="5760720"/>
          </a:xfrm>
        </p:spPr>
        <p:txBody>
          <a:bodyPr anchor="b"/>
          <a:lstStyle>
            <a:lvl1pPr>
              <a:defRPr sz="6272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19557" y="3554735"/>
            <a:ext cx="9073455" cy="17545050"/>
          </a:xfrm>
        </p:spPr>
        <p:txBody>
          <a:bodyPr/>
          <a:lstStyle>
            <a:lvl1pPr>
              <a:defRPr sz="6272"/>
            </a:lvl1pPr>
            <a:lvl2pPr>
              <a:defRPr sz="5488"/>
            </a:lvl2pPr>
            <a:lvl3pPr>
              <a:defRPr sz="4704"/>
            </a:lvl3pPr>
            <a:lvl4pPr>
              <a:defRPr sz="3920"/>
            </a:lvl4pPr>
            <a:lvl5pPr>
              <a:defRPr sz="3920"/>
            </a:lvl5pPr>
            <a:lvl6pPr>
              <a:defRPr sz="3920"/>
            </a:lvl6pPr>
            <a:lvl7pPr>
              <a:defRPr sz="3920"/>
            </a:lvl7pPr>
            <a:lvl8pPr>
              <a:defRPr sz="3920"/>
            </a:lvl8pPr>
            <a:lvl9pPr>
              <a:defRPr sz="392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4532" y="7406640"/>
            <a:ext cx="5780594" cy="13721717"/>
          </a:xfrm>
        </p:spPr>
        <p:txBody>
          <a:bodyPr/>
          <a:lstStyle>
            <a:lvl1pPr marL="0" indent="0">
              <a:buNone/>
              <a:defRPr sz="3136"/>
            </a:lvl1pPr>
            <a:lvl2pPr marL="896158" indent="0">
              <a:buNone/>
              <a:defRPr sz="2744"/>
            </a:lvl2pPr>
            <a:lvl3pPr marL="1792315" indent="0">
              <a:buNone/>
              <a:defRPr sz="2352"/>
            </a:lvl3pPr>
            <a:lvl4pPr marL="2688473" indent="0">
              <a:buNone/>
              <a:defRPr sz="1960"/>
            </a:lvl4pPr>
            <a:lvl5pPr marL="3584631" indent="0">
              <a:buNone/>
              <a:defRPr sz="1960"/>
            </a:lvl5pPr>
            <a:lvl6pPr marL="4480789" indent="0">
              <a:buNone/>
              <a:defRPr sz="1960"/>
            </a:lvl6pPr>
            <a:lvl7pPr marL="5376946" indent="0">
              <a:buNone/>
              <a:defRPr sz="1960"/>
            </a:lvl7pPr>
            <a:lvl8pPr marL="6273104" indent="0">
              <a:buNone/>
              <a:defRPr sz="1960"/>
            </a:lvl8pPr>
            <a:lvl9pPr marL="7169262" indent="0">
              <a:buNone/>
              <a:defRPr sz="196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90DD2-B2D3-4133-800F-AC97CD814794}" type="datetimeFigureOut">
              <a:rPr lang="en-US" smtClean="0"/>
              <a:t>6/1/2024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40475-B677-4FC1-BA5A-251917E5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131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4532" y="1645920"/>
            <a:ext cx="5780594" cy="5760720"/>
          </a:xfrm>
        </p:spPr>
        <p:txBody>
          <a:bodyPr anchor="b"/>
          <a:lstStyle>
            <a:lvl1pPr>
              <a:defRPr sz="6272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619557" y="3554735"/>
            <a:ext cx="9073455" cy="17545050"/>
          </a:xfrm>
        </p:spPr>
        <p:txBody>
          <a:bodyPr anchor="t"/>
          <a:lstStyle>
            <a:lvl1pPr marL="0" indent="0">
              <a:buNone/>
              <a:defRPr sz="6272"/>
            </a:lvl1pPr>
            <a:lvl2pPr marL="896158" indent="0">
              <a:buNone/>
              <a:defRPr sz="5488"/>
            </a:lvl2pPr>
            <a:lvl3pPr marL="1792315" indent="0">
              <a:buNone/>
              <a:defRPr sz="4704"/>
            </a:lvl3pPr>
            <a:lvl4pPr marL="2688473" indent="0">
              <a:buNone/>
              <a:defRPr sz="3920"/>
            </a:lvl4pPr>
            <a:lvl5pPr marL="3584631" indent="0">
              <a:buNone/>
              <a:defRPr sz="3920"/>
            </a:lvl5pPr>
            <a:lvl6pPr marL="4480789" indent="0">
              <a:buNone/>
              <a:defRPr sz="3920"/>
            </a:lvl6pPr>
            <a:lvl7pPr marL="5376946" indent="0">
              <a:buNone/>
              <a:defRPr sz="3920"/>
            </a:lvl7pPr>
            <a:lvl8pPr marL="6273104" indent="0">
              <a:buNone/>
              <a:defRPr sz="3920"/>
            </a:lvl8pPr>
            <a:lvl9pPr marL="7169262" indent="0">
              <a:buNone/>
              <a:defRPr sz="392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4532" y="7406640"/>
            <a:ext cx="5780594" cy="13721717"/>
          </a:xfrm>
        </p:spPr>
        <p:txBody>
          <a:bodyPr/>
          <a:lstStyle>
            <a:lvl1pPr marL="0" indent="0">
              <a:buNone/>
              <a:defRPr sz="3136"/>
            </a:lvl1pPr>
            <a:lvl2pPr marL="896158" indent="0">
              <a:buNone/>
              <a:defRPr sz="2744"/>
            </a:lvl2pPr>
            <a:lvl3pPr marL="1792315" indent="0">
              <a:buNone/>
              <a:defRPr sz="2352"/>
            </a:lvl3pPr>
            <a:lvl4pPr marL="2688473" indent="0">
              <a:buNone/>
              <a:defRPr sz="1960"/>
            </a:lvl4pPr>
            <a:lvl5pPr marL="3584631" indent="0">
              <a:buNone/>
              <a:defRPr sz="1960"/>
            </a:lvl5pPr>
            <a:lvl6pPr marL="4480789" indent="0">
              <a:buNone/>
              <a:defRPr sz="1960"/>
            </a:lvl6pPr>
            <a:lvl7pPr marL="5376946" indent="0">
              <a:buNone/>
              <a:defRPr sz="1960"/>
            </a:lvl7pPr>
            <a:lvl8pPr marL="6273104" indent="0">
              <a:buNone/>
              <a:defRPr sz="1960"/>
            </a:lvl8pPr>
            <a:lvl9pPr marL="7169262" indent="0">
              <a:buNone/>
              <a:defRPr sz="196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90DD2-B2D3-4133-800F-AC97CD814794}" type="datetimeFigureOut">
              <a:rPr lang="en-US" smtClean="0"/>
              <a:t>6/1/2024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40475-B677-4FC1-BA5A-251917E5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44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32198" y="1314455"/>
            <a:ext cx="15458480" cy="47720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2198" y="6572250"/>
            <a:ext cx="15458480" cy="156648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32198" y="22882865"/>
            <a:ext cx="4032647" cy="13144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3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690DD2-B2D3-4133-800F-AC97CD814794}" type="datetimeFigureOut">
              <a:rPr lang="en-US" smtClean="0"/>
              <a:t>6/1/2024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36953" y="22882865"/>
            <a:ext cx="6048970" cy="13144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3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658030" y="22882865"/>
            <a:ext cx="4032647" cy="13144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3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440475-B677-4FC1-BA5A-251917E59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981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792315" rtl="0" eaLnBrk="1" latinLnBrk="0" hangingPunct="1">
        <a:lnSpc>
          <a:spcPct val="90000"/>
        </a:lnSpc>
        <a:spcBef>
          <a:spcPct val="0"/>
        </a:spcBef>
        <a:buNone/>
        <a:defRPr sz="862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48079" indent="-448079" algn="l" defTabSz="1792315" rtl="0" eaLnBrk="1" latinLnBrk="0" hangingPunct="1">
        <a:lnSpc>
          <a:spcPct val="90000"/>
        </a:lnSpc>
        <a:spcBef>
          <a:spcPts val="1960"/>
        </a:spcBef>
        <a:buFont typeface="Arial" panose="020B0604020202020204" pitchFamily="34" charset="0"/>
        <a:buChar char="•"/>
        <a:defRPr sz="5488" kern="1200">
          <a:solidFill>
            <a:schemeClr val="tx1"/>
          </a:solidFill>
          <a:latin typeface="+mn-lt"/>
          <a:ea typeface="+mn-ea"/>
          <a:cs typeface="+mn-cs"/>
        </a:defRPr>
      </a:lvl1pPr>
      <a:lvl2pPr marL="1344237" indent="-448079" algn="l" defTabSz="1792315" rtl="0" eaLnBrk="1" latinLnBrk="0" hangingPunct="1">
        <a:lnSpc>
          <a:spcPct val="90000"/>
        </a:lnSpc>
        <a:spcBef>
          <a:spcPts val="980"/>
        </a:spcBef>
        <a:buFont typeface="Arial" panose="020B0604020202020204" pitchFamily="34" charset="0"/>
        <a:buChar char="•"/>
        <a:defRPr sz="4704" kern="1200">
          <a:solidFill>
            <a:schemeClr val="tx1"/>
          </a:solidFill>
          <a:latin typeface="+mn-lt"/>
          <a:ea typeface="+mn-ea"/>
          <a:cs typeface="+mn-cs"/>
        </a:defRPr>
      </a:lvl2pPr>
      <a:lvl3pPr marL="2240394" indent="-448079" algn="l" defTabSz="1792315" rtl="0" eaLnBrk="1" latinLnBrk="0" hangingPunct="1">
        <a:lnSpc>
          <a:spcPct val="90000"/>
        </a:lnSpc>
        <a:spcBef>
          <a:spcPts val="98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3pPr>
      <a:lvl4pPr marL="3136552" indent="-448079" algn="l" defTabSz="1792315" rtl="0" eaLnBrk="1" latinLnBrk="0" hangingPunct="1">
        <a:lnSpc>
          <a:spcPct val="90000"/>
        </a:lnSpc>
        <a:spcBef>
          <a:spcPts val="980"/>
        </a:spcBef>
        <a:buFont typeface="Arial" panose="020B0604020202020204" pitchFamily="34" charset="0"/>
        <a:buChar char="•"/>
        <a:defRPr sz="3528" kern="1200">
          <a:solidFill>
            <a:schemeClr val="tx1"/>
          </a:solidFill>
          <a:latin typeface="+mn-lt"/>
          <a:ea typeface="+mn-ea"/>
          <a:cs typeface="+mn-cs"/>
        </a:defRPr>
      </a:lvl4pPr>
      <a:lvl5pPr marL="4032710" indent="-448079" algn="l" defTabSz="1792315" rtl="0" eaLnBrk="1" latinLnBrk="0" hangingPunct="1">
        <a:lnSpc>
          <a:spcPct val="90000"/>
        </a:lnSpc>
        <a:spcBef>
          <a:spcPts val="980"/>
        </a:spcBef>
        <a:buFont typeface="Arial" panose="020B0604020202020204" pitchFamily="34" charset="0"/>
        <a:buChar char="•"/>
        <a:defRPr sz="3528" kern="1200">
          <a:solidFill>
            <a:schemeClr val="tx1"/>
          </a:solidFill>
          <a:latin typeface="+mn-lt"/>
          <a:ea typeface="+mn-ea"/>
          <a:cs typeface="+mn-cs"/>
        </a:defRPr>
      </a:lvl5pPr>
      <a:lvl6pPr marL="4928867" indent="-448079" algn="l" defTabSz="1792315" rtl="0" eaLnBrk="1" latinLnBrk="0" hangingPunct="1">
        <a:lnSpc>
          <a:spcPct val="90000"/>
        </a:lnSpc>
        <a:spcBef>
          <a:spcPts val="980"/>
        </a:spcBef>
        <a:buFont typeface="Arial" panose="020B0604020202020204" pitchFamily="34" charset="0"/>
        <a:buChar char="•"/>
        <a:defRPr sz="3528" kern="1200">
          <a:solidFill>
            <a:schemeClr val="tx1"/>
          </a:solidFill>
          <a:latin typeface="+mn-lt"/>
          <a:ea typeface="+mn-ea"/>
          <a:cs typeface="+mn-cs"/>
        </a:defRPr>
      </a:lvl6pPr>
      <a:lvl7pPr marL="5825025" indent="-448079" algn="l" defTabSz="1792315" rtl="0" eaLnBrk="1" latinLnBrk="0" hangingPunct="1">
        <a:lnSpc>
          <a:spcPct val="90000"/>
        </a:lnSpc>
        <a:spcBef>
          <a:spcPts val="980"/>
        </a:spcBef>
        <a:buFont typeface="Arial" panose="020B0604020202020204" pitchFamily="34" charset="0"/>
        <a:buChar char="•"/>
        <a:defRPr sz="3528" kern="1200">
          <a:solidFill>
            <a:schemeClr val="tx1"/>
          </a:solidFill>
          <a:latin typeface="+mn-lt"/>
          <a:ea typeface="+mn-ea"/>
          <a:cs typeface="+mn-cs"/>
        </a:defRPr>
      </a:lvl7pPr>
      <a:lvl8pPr marL="6721183" indent="-448079" algn="l" defTabSz="1792315" rtl="0" eaLnBrk="1" latinLnBrk="0" hangingPunct="1">
        <a:lnSpc>
          <a:spcPct val="90000"/>
        </a:lnSpc>
        <a:spcBef>
          <a:spcPts val="980"/>
        </a:spcBef>
        <a:buFont typeface="Arial" panose="020B0604020202020204" pitchFamily="34" charset="0"/>
        <a:buChar char="•"/>
        <a:defRPr sz="3528" kern="1200">
          <a:solidFill>
            <a:schemeClr val="tx1"/>
          </a:solidFill>
          <a:latin typeface="+mn-lt"/>
          <a:ea typeface="+mn-ea"/>
          <a:cs typeface="+mn-cs"/>
        </a:defRPr>
      </a:lvl8pPr>
      <a:lvl9pPr marL="7617341" indent="-448079" algn="l" defTabSz="1792315" rtl="0" eaLnBrk="1" latinLnBrk="0" hangingPunct="1">
        <a:lnSpc>
          <a:spcPct val="90000"/>
        </a:lnSpc>
        <a:spcBef>
          <a:spcPts val="980"/>
        </a:spcBef>
        <a:buFont typeface="Arial" panose="020B0604020202020204" pitchFamily="34" charset="0"/>
        <a:buChar char="•"/>
        <a:defRPr sz="352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792315" rtl="0" eaLnBrk="1" latinLnBrk="0" hangingPunct="1">
        <a:defRPr sz="3528" kern="1200">
          <a:solidFill>
            <a:schemeClr val="tx1"/>
          </a:solidFill>
          <a:latin typeface="+mn-lt"/>
          <a:ea typeface="+mn-ea"/>
          <a:cs typeface="+mn-cs"/>
        </a:defRPr>
      </a:lvl1pPr>
      <a:lvl2pPr marL="896158" algn="l" defTabSz="1792315" rtl="0" eaLnBrk="1" latinLnBrk="0" hangingPunct="1">
        <a:defRPr sz="3528" kern="1200">
          <a:solidFill>
            <a:schemeClr val="tx1"/>
          </a:solidFill>
          <a:latin typeface="+mn-lt"/>
          <a:ea typeface="+mn-ea"/>
          <a:cs typeface="+mn-cs"/>
        </a:defRPr>
      </a:lvl2pPr>
      <a:lvl3pPr marL="1792315" algn="l" defTabSz="1792315" rtl="0" eaLnBrk="1" latinLnBrk="0" hangingPunct="1">
        <a:defRPr sz="3528" kern="1200">
          <a:solidFill>
            <a:schemeClr val="tx1"/>
          </a:solidFill>
          <a:latin typeface="+mn-lt"/>
          <a:ea typeface="+mn-ea"/>
          <a:cs typeface="+mn-cs"/>
        </a:defRPr>
      </a:lvl3pPr>
      <a:lvl4pPr marL="2688473" algn="l" defTabSz="1792315" rtl="0" eaLnBrk="1" latinLnBrk="0" hangingPunct="1">
        <a:defRPr sz="3528" kern="1200">
          <a:solidFill>
            <a:schemeClr val="tx1"/>
          </a:solidFill>
          <a:latin typeface="+mn-lt"/>
          <a:ea typeface="+mn-ea"/>
          <a:cs typeface="+mn-cs"/>
        </a:defRPr>
      </a:lvl4pPr>
      <a:lvl5pPr marL="3584631" algn="l" defTabSz="1792315" rtl="0" eaLnBrk="1" latinLnBrk="0" hangingPunct="1">
        <a:defRPr sz="3528" kern="1200">
          <a:solidFill>
            <a:schemeClr val="tx1"/>
          </a:solidFill>
          <a:latin typeface="+mn-lt"/>
          <a:ea typeface="+mn-ea"/>
          <a:cs typeface="+mn-cs"/>
        </a:defRPr>
      </a:lvl5pPr>
      <a:lvl6pPr marL="4480789" algn="l" defTabSz="1792315" rtl="0" eaLnBrk="1" latinLnBrk="0" hangingPunct="1">
        <a:defRPr sz="3528" kern="1200">
          <a:solidFill>
            <a:schemeClr val="tx1"/>
          </a:solidFill>
          <a:latin typeface="+mn-lt"/>
          <a:ea typeface="+mn-ea"/>
          <a:cs typeface="+mn-cs"/>
        </a:defRPr>
      </a:lvl6pPr>
      <a:lvl7pPr marL="5376946" algn="l" defTabSz="1792315" rtl="0" eaLnBrk="1" latinLnBrk="0" hangingPunct="1">
        <a:defRPr sz="3528" kern="1200">
          <a:solidFill>
            <a:schemeClr val="tx1"/>
          </a:solidFill>
          <a:latin typeface="+mn-lt"/>
          <a:ea typeface="+mn-ea"/>
          <a:cs typeface="+mn-cs"/>
        </a:defRPr>
      </a:lvl7pPr>
      <a:lvl8pPr marL="6273104" algn="l" defTabSz="1792315" rtl="0" eaLnBrk="1" latinLnBrk="0" hangingPunct="1">
        <a:defRPr sz="3528" kern="1200">
          <a:solidFill>
            <a:schemeClr val="tx1"/>
          </a:solidFill>
          <a:latin typeface="+mn-lt"/>
          <a:ea typeface="+mn-ea"/>
          <a:cs typeface="+mn-cs"/>
        </a:defRPr>
      </a:lvl8pPr>
      <a:lvl9pPr marL="7169262" algn="l" defTabSz="1792315" rtl="0" eaLnBrk="1" latinLnBrk="0" hangingPunct="1">
        <a:defRPr sz="352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7922875" cy="4267200"/>
          </a:xfrm>
          <a:prstGeom prst="rect">
            <a:avLst/>
          </a:prstGeom>
          <a:solidFill>
            <a:srgbClr val="57B9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80655" y="665018"/>
            <a:ext cx="1598814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6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PAPAER </a:t>
            </a:r>
          </a:p>
          <a:p>
            <a:r>
              <a:rPr lang="sr-Latn-RS" sz="6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endParaRPr lang="en-US" sz="6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80655" y="3269028"/>
            <a:ext cx="71212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8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</a:t>
            </a:r>
            <a:r>
              <a:rPr lang="sr-Latn-R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RS" sz="28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Names</a:t>
            </a:r>
            <a:endParaRPr 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80655" y="5320145"/>
            <a:ext cx="6289963" cy="830997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Dear authors,</a:t>
            </a:r>
          </a:p>
          <a:p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After organizing your poster save it as a pdf file. 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4362256" y="3269028"/>
            <a:ext cx="71212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eNergetics</a:t>
            </a:r>
            <a:r>
              <a:rPr 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78927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</TotalTime>
  <Words>11</Words>
  <Application>Microsoft Office PowerPoint</Application>
  <PresentationFormat>Custom</PresentationFormat>
  <Paragraphs>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account</dc:creator>
  <cp:lastModifiedBy>V</cp:lastModifiedBy>
  <cp:revision>8</cp:revision>
  <dcterms:created xsi:type="dcterms:W3CDTF">2021-11-21T07:45:58Z</dcterms:created>
  <dcterms:modified xsi:type="dcterms:W3CDTF">2024-05-31T22:38:16Z</dcterms:modified>
</cp:coreProperties>
</file>